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  <a:srgbClr val="85A13C"/>
    <a:srgbClr val="31401C"/>
    <a:srgbClr val="51682E"/>
    <a:srgbClr val="5B7634"/>
    <a:srgbClr val="FFFFFF"/>
    <a:srgbClr val="B9D031"/>
    <a:srgbClr val="A9BE2C"/>
    <a:srgbClr val="87A23C"/>
    <a:srgbClr val="84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Виды товара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0284" y="9504333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4570" y="9504333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1115" y="2605459"/>
            <a:ext cx="44338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7634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5B7634"/>
                </a:solidFill>
              </a:rPr>
              <a:t>spaceThe</a:t>
            </a:r>
            <a:r>
              <a:rPr lang="en-US" sz="1400" dirty="0">
                <a:solidFill>
                  <a:srgbClr val="5B7634"/>
                </a:solidFill>
              </a:rPr>
              <a:t> universe is commonly defined as the totality of everything that exists </a:t>
            </a:r>
            <a:r>
              <a:rPr lang="en-US" sz="1400" dirty="0" err="1">
                <a:solidFill>
                  <a:srgbClr val="5B7634"/>
                </a:solidFill>
              </a:rPr>
              <a:t>includThe</a:t>
            </a:r>
            <a:r>
              <a:rPr lang="en-US" sz="1400" dirty="0">
                <a:solidFill>
                  <a:srgbClr val="5B7634"/>
                </a:solidFill>
              </a:rPr>
              <a:t>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5B7634"/>
                </a:solidFill>
              </a:rPr>
              <a:t>spaceThe</a:t>
            </a:r>
            <a:r>
              <a:rPr lang="en-US" sz="1400" dirty="0">
                <a:solidFill>
                  <a:srgbClr val="5B7634"/>
                </a:solidFill>
              </a:rPr>
              <a:t> universe is commonly defined as the totality of </a:t>
            </a:r>
            <a:r>
              <a:rPr lang="en-US" sz="1400" dirty="0" smtClean="0">
                <a:solidFill>
                  <a:srgbClr val="5B7634"/>
                </a:solidFill>
              </a:rPr>
              <a:t>everything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00511" y="2163996"/>
            <a:ext cx="4130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2139228"/>
            <a:ext cx="2025256" cy="2489435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4899576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696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7674307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7675688"/>
            <a:ext cx="2025256" cy="2483908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111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2011-06-20T21:38:02Z</dcterms:modified>
</cp:coreProperties>
</file>